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9" r:id="rId2"/>
    <p:sldId id="290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838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20.12.2023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995083" y="1"/>
            <a:ext cx="11196918" cy="756458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6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6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6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</a:t>
            </a:r>
            <a:br>
              <a:rPr lang="ru-RU" sz="26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</a:t>
            </a:r>
            <a:endParaRPr lang="ru-RU" sz="26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492" y="0"/>
            <a:ext cx="688284" cy="76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8963758"/>
              </p:ext>
            </p:extLst>
          </p:nvPr>
        </p:nvGraphicFramePr>
        <p:xfrm>
          <a:off x="224589" y="756460"/>
          <a:ext cx="11799558" cy="62049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3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6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60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89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979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4748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муниципальной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2023-2027 годы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год оценка,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 тыс.руб.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2024/2023,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460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1 291 908,4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1 140 011,5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869 216,0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876 994,4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185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106 022,3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117 419,2</a:t>
                      </a:r>
                      <a:endParaRPr lang="ru-RU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110,7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111 825,5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112 004,4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17095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1 222,7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1 522,1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124,5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1 575,6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477250"/>
                  </a:ext>
                </a:extLst>
              </a:tr>
              <a:tr h="753098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безопасность и правоохранительная</a:t>
                      </a:r>
                      <a:r>
                        <a:rPr lang="ru-RU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деятельность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4 442,4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4 785,9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107,7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4 444,9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4 444,9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010575"/>
                  </a:ext>
                </a:extLst>
              </a:tr>
              <a:tr h="34748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362 438,9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136 974,8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37,8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140 994,6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145 328,2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17645"/>
                  </a:ext>
                </a:extLst>
              </a:tr>
              <a:tr h="34748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259 918,9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260 358,3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100,2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31 719,4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32 510,1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465363"/>
                  </a:ext>
                </a:extLst>
              </a:tr>
              <a:tr h="538540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474 032,7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536 102,8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113,1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500 040,7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501 219,3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667220"/>
                  </a:ext>
                </a:extLst>
              </a:tr>
              <a:tr h="511613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61 017,4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67 811,9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110,9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64 502,0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64 687,0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624934"/>
                  </a:ext>
                </a:extLst>
              </a:tr>
              <a:tr h="53854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19 446,2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11 099,0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57,1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10 236,0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11 347,0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033862"/>
                  </a:ext>
                </a:extLst>
              </a:tr>
              <a:tr h="53854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1 356,9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1 887,5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139,1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1 827,9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1 827,9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599939"/>
                  </a:ext>
                </a:extLst>
              </a:tr>
              <a:tr h="34748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2 010,0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102,0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388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23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995083" y="1"/>
            <a:ext cx="11196918" cy="756458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6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6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26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</a:t>
            </a:r>
            <a:br>
              <a:rPr lang="ru-RU" sz="2600" b="1" dirty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 smtClean="0">
                <a:solidFill>
                  <a:srgbClr val="A8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</a:t>
            </a:r>
            <a:endParaRPr lang="ru-RU" sz="26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492" y="0"/>
            <a:ext cx="688284" cy="768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146374" y="756459"/>
          <a:ext cx="11877773" cy="6054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16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62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6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2607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89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49799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54950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муниципальной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2023-2027 годы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оценка,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год,</a:t>
                      </a:r>
                    </a:p>
                    <a:p>
                      <a:pPr algn="ctr"/>
                      <a:r>
                        <a:rPr lang="ru-RU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 2024/2023,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Плановый период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8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тыс.руб.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745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1 291 908,4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1 140 011,5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869 216,0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973" marR="82973" marT="45730" marB="4573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876 994,4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530">
                <a:tc>
                  <a:txBody>
                    <a:bodyPr/>
                    <a:lstStyle/>
                    <a:p>
                      <a:r>
                        <a:rPr lang="ru-RU" sz="16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т.ч. расходы на муниципальные программы:</a:t>
                      </a:r>
                      <a:endParaRPr lang="ru-RU" sz="16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1 290 351,8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1 137 579,7</a:t>
                      </a:r>
                      <a:endParaRPr lang="ru-RU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866 784,2</a:t>
                      </a:r>
                      <a:endParaRPr lang="ru-RU" sz="1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874 562,6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5495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445 047,7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506 227,3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113,7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473 695,6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474 847,9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477250"/>
                  </a:ext>
                </a:extLst>
              </a:tr>
              <a:tr h="35495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культуры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75 207,8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77 969,9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103,7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75 222,2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75 437,2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010575"/>
                  </a:ext>
                </a:extLst>
              </a:tr>
              <a:tr h="35495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физ. культуры и спорта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11 463,4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16 138,4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140,8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13 126,0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13 118,5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17645"/>
                  </a:ext>
                </a:extLst>
              </a:tr>
              <a:tr h="354950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Молодежь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4 397,7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1 316,6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1 144,4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564,6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2465363"/>
                  </a:ext>
                </a:extLst>
              </a:tr>
              <a:tr h="591586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правопорядка и безопасности населения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12 574,1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13 550,7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107,8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12 069,9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12 073,7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667220"/>
                  </a:ext>
                </a:extLst>
              </a:tr>
              <a:tr h="576796">
                <a:tc>
                  <a:txBody>
                    <a:bodyPr/>
                    <a:lstStyle/>
                    <a:p>
                      <a:r>
                        <a:rPr lang="ru-RU" sz="165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комф. условий проживания населения и благоприятной среды для развития экономики</a:t>
                      </a:r>
                      <a:endParaRPr lang="ru-RU" sz="165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619 655,2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393 938,5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63,6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168 823,5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174 108,5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8624934"/>
                  </a:ext>
                </a:extLst>
              </a:tr>
              <a:tr h="591586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22 183,2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14 306,7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9 660,7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9 500,0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033862"/>
                  </a:ext>
                </a:extLst>
              </a:tr>
              <a:tr h="591586">
                <a:tc>
                  <a:txBody>
                    <a:bodyPr/>
                    <a:lstStyle/>
                    <a:p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Муниципальное управление и гражданское общество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99 822,7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114 131,6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114,3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113 041,9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114 912,2</a:t>
                      </a: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599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13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7005</TotalTime>
  <Words>289</Words>
  <Application>Microsoft Office PowerPoint</Application>
  <PresentationFormat>Широкоэкранный</PresentationFormat>
  <Paragraphs>151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Times New Roman</vt:lpstr>
      <vt:lpstr>Тема Office</vt:lpstr>
      <vt:lpstr>РАСХОДЫ БЮДЖЕТА НА РЕАЛИЗАЦИЮ  МУНИЦИПАЛЬНЫХ ПРОГРАММ</vt:lpstr>
      <vt:lpstr>РАСХОДЫ БЮДЖЕТА НА РЕАЛИЗАЦИЮ  МУНИЦИПАЛЬНЫХ ПРОГРАММ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Ирина</cp:lastModifiedBy>
  <cp:revision>809</cp:revision>
  <cp:lastPrinted>2023-06-29T19:37:06Z</cp:lastPrinted>
  <dcterms:created xsi:type="dcterms:W3CDTF">2018-11-26T08:56:04Z</dcterms:created>
  <dcterms:modified xsi:type="dcterms:W3CDTF">2023-12-20T06:42:59Z</dcterms:modified>
</cp:coreProperties>
</file>