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39436"/>
              </p:ext>
            </p:extLst>
          </p:nvPr>
        </p:nvGraphicFramePr>
        <p:xfrm>
          <a:off x="224589" y="756460"/>
          <a:ext cx="11799558" cy="620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74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оценка,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2024/2023,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46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1 291 908,4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1 139 883,0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869 216,0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876 994,4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18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106 022,3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117 419,2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111 825,5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112 004,4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709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1 222,7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1 522,1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753098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4 442,4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4 785,9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362 438,9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136 974,8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140 994,6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145 328,2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259 918,9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260 358,3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31 719,4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32 510,1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474 032,7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536 102,8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500 040,7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501 219,3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11613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61 017,4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64 502,0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64 687,0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19 446,2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11 099,0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1 356,9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2 010,0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967232"/>
              </p:ext>
            </p:extLst>
          </p:nvPr>
        </p:nvGraphicFramePr>
        <p:xfrm>
          <a:off x="146374" y="756459"/>
          <a:ext cx="11877773" cy="6062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0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46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9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оценка,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год,</a:t>
                      </a: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2024/2023,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4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1 291 908,4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1 139 883,0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869 216,0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876 994,4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расходы на муниципальные программы: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1 290 351,8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1 137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451,2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866 784,2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874 562,6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445 047,7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506 227,3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473 695,6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474 847,9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75 207,8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77 841,4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75 222,2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75 437,2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11 463,4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16 138,4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13 126,0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13 118,5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4 397,7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1 316,6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1 144,4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61749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12 574,1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13 550,7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12 069,9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12 073,7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76796">
                <a:tc>
                  <a:txBody>
                    <a:bodyPr/>
                    <a:lstStyle/>
                    <a:p>
                      <a:r>
                        <a:rPr lang="ru-RU" sz="16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комф. условий проживания населения и благоприятной среды для развития экономики</a:t>
                      </a:r>
                      <a:endParaRPr lang="ru-RU" sz="16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619 655,2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393 938,5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168 823,5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174 108,5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9158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22 183,2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14 306,7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9 660,7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9 500,0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9158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99 822,7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114 131,6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113 041,9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114 912,2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13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293</Words>
  <Application>Microsoft Office PowerPoint</Application>
  <PresentationFormat>Широкоэкранный</PresentationFormat>
  <Paragraphs>151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РАСХОДЫ БЮДЖЕТА НА РЕАЛИЗАЦИЮ  МУНИЦИПАЛЬНЫХ ПРОГРАММ</vt:lpstr>
      <vt:lpstr>РАСХОДЫ БЮДЖЕТА НА РЕАЛИЗАЦИЮ  МУНИЦИПАЛЬНЫХ ПРОГРАММ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811</cp:revision>
  <cp:lastPrinted>2023-06-29T19:37:06Z</cp:lastPrinted>
  <dcterms:created xsi:type="dcterms:W3CDTF">2018-11-26T08:56:04Z</dcterms:created>
  <dcterms:modified xsi:type="dcterms:W3CDTF">2023-12-20T07:58:14Z</dcterms:modified>
</cp:coreProperties>
</file>