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54879" y="0"/>
            <a:ext cx="11625443" cy="65314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разделов классификации расходов бюджета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80446"/>
              </p:ext>
            </p:extLst>
          </p:nvPr>
        </p:nvGraphicFramePr>
        <p:xfrm>
          <a:off x="154879" y="510641"/>
          <a:ext cx="10984175" cy="5843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2731"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(бюджет с изменениями на 29.06.2023)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(с изменениями)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1 303 184,6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1 307 364,4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106 022,3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106 022,3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30387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369 940,9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374 120,7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266 328,3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266 328,3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471 397,5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471 397,5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12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" y="202996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7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11875"/>
            <a:ext cx="10956758" cy="8474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программ,  </a:t>
            </a:r>
            <a:b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непрограммным расходам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983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363436"/>
              </p:ext>
            </p:extLst>
          </p:nvPr>
        </p:nvGraphicFramePr>
        <p:xfrm>
          <a:off x="688768" y="843789"/>
          <a:ext cx="10901548" cy="54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8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06881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муниципального округа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2023-2027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(бюджет с изменениями на 29.06.2023)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(с изменениями)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1 303 184,6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1 307 364,4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1 301 628,0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1 305 807,8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442 412,4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442 412,4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11 463,5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11 463,5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03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54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комфортных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633 566,6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637 746,4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875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22 183,2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22 183,2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875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99 822,7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99 822,7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5388</TotalTime>
  <Words>245</Words>
  <Application>Microsoft Office PowerPoint</Application>
  <PresentationFormat>Широкоэкранный</PresentationFormat>
  <Paragraphs>87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Сведения о расходах бюджета в разрезе разделов классификации расходов бюджета</vt:lpstr>
      <vt:lpstr>Сведения о расходах бюджета на реализацию муниципальных программ,   непрограммным расходам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575</cp:revision>
  <cp:lastPrinted>2023-12-13T11:37:24Z</cp:lastPrinted>
  <dcterms:created xsi:type="dcterms:W3CDTF">2018-11-26T08:56:04Z</dcterms:created>
  <dcterms:modified xsi:type="dcterms:W3CDTF">2023-12-13T11:38:14Z</dcterms:modified>
</cp:coreProperties>
</file>