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90" r:id="rId2"/>
    <p:sldId id="289" r:id="rId3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Пользователь Windows" initials="ПW" lastIdx="0" clrIdx="0">
    <p:extLst>
      <p:ext uri="{19B8F6BF-5375-455C-9EA6-DF929625EA0E}">
        <p15:presenceInfo xmlns:p15="http://schemas.microsoft.com/office/powerpoint/2012/main" userId="Пользователь Window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983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29D8C-2BC3-403D-91CC-F670CC081E3A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55029A-E3C0-4977-B70B-5F26B68787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43391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878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768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3711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2404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3830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5287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7650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073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4424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3628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29305-C08D-4680-9D99-79D4C84F745D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145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29305-C08D-4680-9D99-79D4C84F745D}" type="datetimeFigureOut">
              <a:rPr lang="ru-RU" smtClean="0"/>
              <a:pPr/>
              <a:t>13.12.2023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42422-F721-4275-8A47-901EB053C8B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396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1270661" y="0"/>
            <a:ext cx="10921340" cy="653143"/>
          </a:xfrm>
        </p:spPr>
        <p:txBody>
          <a:bodyPr>
            <a:noAutofit/>
          </a:bodyPr>
          <a:lstStyle/>
          <a:p>
            <a:pPr algn="ctr">
              <a:spcBef>
                <a:spcPts val="1000"/>
              </a:spcBef>
              <a:spcAft>
                <a:spcPts val="0"/>
              </a:spcAft>
              <a:tabLst>
                <a:tab pos="219075" algn="l"/>
              </a:tabLst>
            </a:pP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расходах бюджета в разрезе разделов классификации расходов бюджета</a:t>
            </a:r>
            <a:endParaRPr lang="ru-RU" sz="2000" b="1" i="1" dirty="0">
              <a:solidFill>
                <a:srgbClr val="4F81BD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976034"/>
              </p:ext>
            </p:extLst>
          </p:nvPr>
        </p:nvGraphicFramePr>
        <p:xfrm>
          <a:off x="154879" y="723083"/>
          <a:ext cx="11744196" cy="56309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3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53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25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444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83179">
                <a:tc>
                  <a:txBody>
                    <a:bodyPr/>
                    <a:lstStyle/>
                    <a:p>
                      <a:endParaRPr lang="ru-RU" sz="1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1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 раздела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год (бюджет с изменениями на 21.07.2023) </a:t>
                      </a:r>
                      <a:r>
                        <a:rPr kumimoji="0" lang="ru-RU" sz="1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kumimoji="0" lang="ru-RU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год (с изменениями) </a:t>
                      </a:r>
                      <a:r>
                        <a:rPr kumimoji="0" lang="ru-RU" sz="1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kumimoji="0" lang="ru-RU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6295">
                <a:tc>
                  <a:txBody>
                    <a:bodyPr/>
                    <a:lstStyle/>
                    <a:p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1 307 364,4</a:t>
                      </a: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1 297 906,6</a:t>
                      </a: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6295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Общегосударственные вопросы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106 022,3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106 022,3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6295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1 222,7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1 222,7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355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4 442,4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4 442,4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0430387"/>
                  </a:ext>
                </a:extLst>
              </a:tr>
              <a:tr h="246775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04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374 120,7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362 438,9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104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266 328,3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266 328,3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687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471 397,5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473 621,5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6295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Культура, кинематография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61 017,4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61 017,4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6295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19 446,2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19 446,2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6295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1 356,9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1 356,9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0712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массовой информации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2 010,0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2 010,0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pic>
        <p:nvPicPr>
          <p:cNvPr id="4" name="Picture 10" descr="staritsa_city_co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4879" y="202996"/>
            <a:ext cx="806704" cy="900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91714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1235243" y="11875"/>
            <a:ext cx="10956758" cy="847482"/>
          </a:xfrm>
        </p:spPr>
        <p:txBody>
          <a:bodyPr>
            <a:noAutofit/>
          </a:bodyPr>
          <a:lstStyle/>
          <a:p>
            <a:pPr algn="ctr">
              <a:spcBef>
                <a:spcPts val="1000"/>
              </a:spcBef>
              <a:spcAft>
                <a:spcPts val="0"/>
              </a:spcAft>
              <a:tabLst>
                <a:tab pos="219075" algn="l"/>
              </a:tabLst>
            </a:pPr>
            <a:r>
              <a:rPr lang="ru-RU" alt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расходах бюджета на реализацию </a:t>
            </a: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муниципальных программ,  </a:t>
            </a:r>
            <a:b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непрограммным расходам</a:t>
            </a:r>
            <a:endParaRPr lang="ru-RU" sz="2000" b="1" i="1" dirty="0">
              <a:solidFill>
                <a:srgbClr val="4F81BD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10" descr="staritsa_city_co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2983" y="0"/>
            <a:ext cx="785591" cy="876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6342660"/>
              </p:ext>
            </p:extLst>
          </p:nvPr>
        </p:nvGraphicFramePr>
        <p:xfrm>
          <a:off x="688768" y="843789"/>
          <a:ext cx="10901548" cy="5532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72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96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11896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106881"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 муниципальной</a:t>
                      </a:r>
                      <a:r>
                        <a:rPr lang="ru-RU" sz="17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программы Старицкого муниципального округа </a:t>
                      </a: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</a:t>
                      </a:r>
                      <a:r>
                        <a:rPr lang="ru-RU" sz="17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2023-2027 годы</a:t>
                      </a:r>
                      <a:endParaRPr lang="ru-RU" sz="17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год (бюджет с изменениями на 21.07.2023) </a:t>
                      </a:r>
                      <a:r>
                        <a:rPr kumimoji="0" lang="ru-RU" sz="1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kumimoji="0" lang="ru-RU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2023 год (с изменениями) </a:t>
                      </a:r>
                      <a:r>
                        <a:rPr kumimoji="0" lang="ru-RU" sz="1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тыс.руб</a:t>
                      </a: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endParaRPr kumimoji="0" lang="ru-RU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688">
                <a:tc>
                  <a:txBody>
                    <a:bodyPr/>
                    <a:lstStyle/>
                    <a:p>
                      <a:pPr algn="l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1 307 364,4</a:t>
                      </a: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1 297 906,6</a:t>
                      </a: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630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Муниципальные программы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1 305 807,8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1 296 350,0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004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 образования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442 412,4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444 636,4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3739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 культуры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75 207,8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75 207,8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0630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Развитие физ. культуры и спорта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11 463,5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11 463,5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8828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Молодежь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4 397,7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4 397,7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4034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 правопорядка и безопасности населения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12 574,1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12 574,1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04547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Создание комфортных условий проживания населения и благоприятной среды для развития экономики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637 746,4 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626 064,6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88753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Управление муниципальным имуществом и земельными ресурсами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22 183,2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22 183,2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88753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Муниципальное управление и гражданское общество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99 822,7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99 822,7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30630"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Непрограммные расходы</a:t>
                      </a:r>
                    </a:p>
                  </a:txBody>
                  <a:tcPr marL="91446" marR="91446" marT="45718" marB="45718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1 556,6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1 556,6</a:t>
                      </a:r>
                      <a:endParaRPr kumimoji="0" lang="ru-RU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1446" marR="91446" marT="45718" marB="45718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1232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5466</TotalTime>
  <Words>246</Words>
  <Application>Microsoft Office PowerPoint</Application>
  <PresentationFormat>Широкоэкранный</PresentationFormat>
  <Paragraphs>87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Cambria</vt:lpstr>
      <vt:lpstr>Times New Roman</vt:lpstr>
      <vt:lpstr>Тема Office</vt:lpstr>
      <vt:lpstr>Сведения о расходах бюджета в разрезе разделов классификации расходов бюджета</vt:lpstr>
      <vt:lpstr>Сведения о расходах бюджета на реализацию муниципальных программ,   непрограммным расходам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Ирина</cp:lastModifiedBy>
  <cp:revision>589</cp:revision>
  <cp:lastPrinted>2023-06-07T09:20:50Z</cp:lastPrinted>
  <dcterms:created xsi:type="dcterms:W3CDTF">2018-11-26T08:56:04Z</dcterms:created>
  <dcterms:modified xsi:type="dcterms:W3CDTF">2023-12-13T12:12:57Z</dcterms:modified>
</cp:coreProperties>
</file>