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102" d="100"/>
          <a:sy n="102" d="100"/>
        </p:scale>
        <p:origin x="-9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09.11.2023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749900"/>
              </p:ext>
            </p:extLst>
          </p:nvPr>
        </p:nvGraphicFramePr>
        <p:xfrm>
          <a:off x="1707365" y="1147665"/>
          <a:ext cx="8444341" cy="4663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66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018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05877"/>
              </a:tblGrid>
              <a:tr h="1054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(бюджет с изменениями на 21.07.2023) тыс. руб.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 тыс. руб.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97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892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671,9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883</a:t>
                      </a:r>
                      <a:r>
                        <a:rPr lang="ru-RU" sz="1800" b="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214,1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67 530,0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67 530,0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858,3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431</a:t>
                      </a:r>
                      <a:r>
                        <a:rPr lang="ru-RU" sz="18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400,5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95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312 511,7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312 511,7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71 771,9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71 771,9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9194</TotalTime>
  <Words>62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Безвозмездные поступления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Отдел доходов</cp:lastModifiedBy>
  <cp:revision>905</cp:revision>
  <cp:lastPrinted>2023-05-11T14:09:31Z</cp:lastPrinted>
  <dcterms:created xsi:type="dcterms:W3CDTF">2018-11-26T08:56:04Z</dcterms:created>
  <dcterms:modified xsi:type="dcterms:W3CDTF">2023-11-09T01:04:33Z</dcterms:modified>
</cp:coreProperties>
</file>