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6305" autoAdjust="0"/>
  </p:normalViewPr>
  <p:slideViewPr>
    <p:cSldViewPr snapToGrid="0">
      <p:cViewPr varScale="1">
        <p:scale>
          <a:sx n="76" d="100"/>
          <a:sy n="76" d="100"/>
        </p:scale>
        <p:origin x="126" y="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15.12.2023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2125578" y="77041"/>
            <a:ext cx="8574505" cy="835727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tabLst>
                <a:tab pos="219075" algn="l"/>
              </a:tabLst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b="1" i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170322"/>
              </p:ext>
            </p:extLst>
          </p:nvPr>
        </p:nvGraphicFramePr>
        <p:xfrm>
          <a:off x="1707365" y="1147665"/>
          <a:ext cx="8444341" cy="46103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6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1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58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891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(бюджет с изменениями на 29.06.2023) тыс. руб.</a:t>
                      </a:r>
                      <a:endParaRPr lang="ru-RU" sz="18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год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 изменениями) тыс. руб.</a:t>
                      </a:r>
                      <a:endParaRPr lang="ru-RU" sz="18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7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  <a:r>
                        <a:rPr lang="ru-RU" sz="18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 </a:t>
                      </a: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888 492,1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892 671,9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9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67 530,0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67 530,0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68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436 678,5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440 858,3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4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312 511,7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312 511,7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82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71 771,9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71 771,9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810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возврат МБТ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b="0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00,0</a:t>
                      </a:r>
                      <a:endParaRPr lang="ru-RU" sz="18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17" y="59862"/>
            <a:ext cx="764242" cy="852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59497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9192</TotalTime>
  <Words>62</Words>
  <Application>Microsoft Office PowerPoint</Application>
  <PresentationFormat>Широкоэкранный</PresentationFormat>
  <Paragraphs>22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Безвозмездные поступления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905</cp:revision>
  <cp:lastPrinted>2023-05-11T14:09:31Z</cp:lastPrinted>
  <dcterms:created xsi:type="dcterms:W3CDTF">2018-11-26T08:56:04Z</dcterms:created>
  <dcterms:modified xsi:type="dcterms:W3CDTF">2023-12-15T08:19:48Z</dcterms:modified>
</cp:coreProperties>
</file>