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9" r:id="rId2"/>
    <p:sldId id="290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0" clrIdx="0">
    <p:extLst>
      <p:ext uri="{19B8F6BF-5375-455C-9EA6-DF929625EA0E}">
        <p15:presenceInfo xmlns:p15="http://schemas.microsoft.com/office/powerpoint/2012/main" userId="Пользователь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838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9D8C-2BC3-403D-91CC-F670CC081E3A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5029A-E3C0-4977-B70B-5F26B6878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3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7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6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1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0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3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2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5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7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2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9305-C08D-4680-9D99-79D4C84F745D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39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995083" y="1"/>
            <a:ext cx="11196918" cy="756458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6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6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6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</a:t>
            </a:r>
            <a:br>
              <a:rPr lang="ru-RU" sz="26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ПРОГРАММ</a:t>
            </a:r>
            <a:endParaRPr lang="ru-RU" sz="26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492" y="0"/>
            <a:ext cx="688284" cy="76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319455"/>
              </p:ext>
            </p:extLst>
          </p:nvPr>
        </p:nvGraphicFramePr>
        <p:xfrm>
          <a:off x="224589" y="756460"/>
          <a:ext cx="11799558" cy="6141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3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6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60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89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979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4748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муниципальной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2023-2027 годы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декабрь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тыс.руб.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2023/2022,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период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46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всего* </a:t>
                      </a:r>
                      <a:r>
                        <a:rPr lang="ru-RU" sz="2000" b="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(*2022- вкл. поселения)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963815,8*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1028059,9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106,7*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935673,6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752590,3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437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78512,9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82519,0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79067,8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79170,1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748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1755,4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1222,7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1274,5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1316,8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477250"/>
                  </a:ext>
                </a:extLst>
              </a:tr>
              <a:tr h="753098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Национальная безопасность и правоохранительная</a:t>
                      </a:r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деятельность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2722,4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3858,2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3524,4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3524,4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010575"/>
                  </a:ext>
                </a:extLst>
              </a:tr>
              <a:tr h="34748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184204,7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261726,7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123934,2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128849,1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17645"/>
                  </a:ext>
                </a:extLst>
              </a:tr>
              <a:tr h="34748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135406,3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143199,8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216119,6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24374,0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465363"/>
                  </a:ext>
                </a:extLst>
              </a:tr>
              <a:tr h="5385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454211,2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461716,5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445686,8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446135,4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667220"/>
                  </a:ext>
                </a:extLst>
              </a:tr>
              <a:tr h="511613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90125,5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55564,9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53660,0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53795,6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624934"/>
                  </a:ext>
                </a:extLst>
              </a:tr>
              <a:tr h="53854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13326,0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15122,5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9641,1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12659,7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033862"/>
                  </a:ext>
                </a:extLst>
              </a:tr>
              <a:tr h="53854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1431,4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1119,6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755,2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755,2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599939"/>
                  </a:ext>
                </a:extLst>
              </a:tr>
              <a:tr h="34748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388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23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995083" y="1"/>
            <a:ext cx="11196918" cy="756458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6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6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6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</a:t>
            </a:r>
            <a:br>
              <a:rPr lang="ru-RU" sz="26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ПРОГРАММ</a:t>
            </a:r>
            <a:endParaRPr lang="ru-RU" sz="26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492" y="0"/>
            <a:ext cx="688284" cy="76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0705049"/>
              </p:ext>
            </p:extLst>
          </p:nvPr>
        </p:nvGraphicFramePr>
        <p:xfrm>
          <a:off x="146374" y="756459"/>
          <a:ext cx="11877773" cy="6035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1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6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60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89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979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57965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муниципальной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2023-2027 годы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декабрь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тыс.руб.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2023/2022,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период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4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819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всего* </a:t>
                      </a:r>
                      <a:r>
                        <a:rPr lang="ru-RU" sz="2000" b="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(*2022- вкл. поселения)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963815,8*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1028059,9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106,7*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935673,6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752590,3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7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т.ч. расходы на муниципальные программы*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960493,7*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1026503,3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106,9*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934117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751033,7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57965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428501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437081,5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423106,8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423503,2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477250"/>
                  </a:ext>
                </a:extLst>
              </a:tr>
              <a:tr h="357965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культуры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56783,8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66593,1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63809,8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63975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010575"/>
                  </a:ext>
                </a:extLst>
              </a:tr>
              <a:tr h="357965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физ. культуры и спорта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11110,4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10681,4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10307,7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10325,9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17645"/>
                  </a:ext>
                </a:extLst>
              </a:tr>
              <a:tr h="357965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Молодежь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1033,5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919,2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465363"/>
                  </a:ext>
                </a:extLst>
              </a:tr>
              <a:tr h="59661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правопорядка и безопасности населения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10861,2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11346,8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9800,9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9805,3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667220"/>
                  </a:ext>
                </a:extLst>
              </a:tr>
              <a:tr h="56678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комф. условий проживания населения и благоприятной среды для развития экономики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120580,3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402681,8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337174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149617,8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624934"/>
                  </a:ext>
                </a:extLst>
              </a:tr>
              <a:tr h="59661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3951,1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163,6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6597,9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7323,4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033862"/>
                  </a:ext>
                </a:extLst>
              </a:tr>
              <a:tr h="59661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Муниципальное управление и гражданское общество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44031,4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90620,2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82236,9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85563,9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599939"/>
                  </a:ext>
                </a:extLst>
              </a:tr>
              <a:tr h="357965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муниципальными финансами 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60512,1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388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15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6984</TotalTime>
  <Words>276</Words>
  <Application>Microsoft Office PowerPoint</Application>
  <PresentationFormat>Широкоэкранный</PresentationFormat>
  <Paragraphs>156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Times New Roman</vt:lpstr>
      <vt:lpstr>Тема Office</vt:lpstr>
      <vt:lpstr>РАСХОДЫ БЮДЖЕТА НА РЕАЛИЗАЦИЮ  МУНИЦИПАЛЬНЫХ ПРОГРАММ</vt:lpstr>
      <vt:lpstr>РАСХОДЫ БЮДЖЕТА НА РЕАЛИЗАЦИЮ  МУНИЦИПАЛЬНЫХ ПРОГРАММ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Ирина</cp:lastModifiedBy>
  <cp:revision>806</cp:revision>
  <cp:lastPrinted>2023-06-29T19:37:06Z</cp:lastPrinted>
  <dcterms:created xsi:type="dcterms:W3CDTF">2018-11-26T08:56:04Z</dcterms:created>
  <dcterms:modified xsi:type="dcterms:W3CDTF">2023-07-04T13:41:03Z</dcterms:modified>
</cp:coreProperties>
</file>