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3" r:id="rId2"/>
    <p:sldId id="334" r:id="rId3"/>
    <p:sldId id="335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83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6305" autoAdjust="0"/>
  </p:normalViewPr>
  <p:slideViewPr>
    <p:cSldViewPr snapToGrid="0">
      <p:cViewPr varScale="1">
        <p:scale>
          <a:sx n="117" d="100"/>
          <a:sy n="117" d="100"/>
        </p:scale>
        <p:origin x="-15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9D8C-2BC3-403D-91CC-F670CC081E3A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029A-E3C0-4977-B70B-5F26B6878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9305-C08D-4680-9D99-79D4C84F745D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82072"/>
              </p:ext>
            </p:extLst>
          </p:nvPr>
        </p:nvGraphicFramePr>
        <p:xfrm>
          <a:off x="1096715" y="1094013"/>
          <a:ext cx="9418885" cy="5515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01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11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1140"/>
                <a:gridCol w="11133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0356"/>
                <a:gridCol w="12573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65464"/>
              </a:tblGrid>
              <a:tr h="22640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2023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(первоначальный бюджет)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(первоначальный бюджет)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(первоначальный бюджет)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1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684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Налоговые доходы,  </a:t>
                      </a:r>
                      <a:r>
                        <a:rPr lang="ru-RU" sz="14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b="1" u="sng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4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u="sng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276458,6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276458,6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286968,2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286968,2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299754,0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299754,0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620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202360,8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202360,8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209882,5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209882,5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220313,5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220313,5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842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Акцизы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33396,8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33396,8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35988,5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35988,5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37938,6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37938,6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94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8214,0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8214,0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8248,2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8248,2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8279,9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8279,9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552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 на имущество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30445,0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30445,0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30807,0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30807,0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31180,0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31180,0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52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пошлина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2042,0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2042,0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2042,0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2042,0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2042,0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9550">
                <a:tc gridSpan="6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143000" y="-68349"/>
            <a:ext cx="11049000" cy="1148693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Прогноз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поступлений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доходов по видам доходов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тыс. руб. 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961" y="116646"/>
            <a:ext cx="697754" cy="778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716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152524" y="0"/>
            <a:ext cx="10963275" cy="994611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неналоговых доходов по видам доходов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тыс. руб. 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048" y="81842"/>
            <a:ext cx="720476" cy="80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420195"/>
              </p:ext>
            </p:extLst>
          </p:nvPr>
        </p:nvGraphicFramePr>
        <p:xfrm>
          <a:off x="333374" y="1042673"/>
          <a:ext cx="11236325" cy="4798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82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24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22465"/>
                <a:gridCol w="13252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25292"/>
                <a:gridCol w="149629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96299"/>
              </a:tblGrid>
              <a:tr h="13322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2023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(первоначальный бюджет)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2023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(первоначальный бюджет)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(первоначальный бюджет)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97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20959,5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21095,5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18325,4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18325,4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21363,5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21363,5</a:t>
                      </a: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98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7311,9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7311,9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7264,5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7264,5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7192,9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7192,9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98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Аренда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имущества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2156,2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2156,2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2156,2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2156,2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2156,2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2156,2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74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Продажа имущества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2684,0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2684,0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2168,8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2168,8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5278,2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5278,2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82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Продажа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земли, плата за увеличение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зем.участков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4900,0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4900,0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4900,0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4900,0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4900,0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4900,0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98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2679,2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2815,2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638,3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638,3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638,3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638,3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8013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1228,2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1228,2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1197,6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1197,6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1197,9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1197,9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46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125578" y="77041"/>
            <a:ext cx="8574505" cy="835727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тыс. руб. 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060826"/>
              </p:ext>
            </p:extLst>
          </p:nvPr>
        </p:nvGraphicFramePr>
        <p:xfrm>
          <a:off x="839617" y="865415"/>
          <a:ext cx="9439218" cy="5515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404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40454"/>
                <a:gridCol w="11748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74877"/>
                <a:gridCol w="12682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68208"/>
              </a:tblGrid>
              <a:tr h="1897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2023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(первоначальный бюджет</a:t>
                      </a:r>
                      <a:endParaRPr lang="ru-RU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(первоначальный бюджет)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(первоначальный бюджет)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41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684764,4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888492,1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657728,6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657760,2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456757,9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456789,5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79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67530,0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67530,0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54078,0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54078,0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37974,0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37974,0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68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232940,8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436678,5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293896,0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293927,6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104570,4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104602,0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95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313293,6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312511,7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309754,6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309754,6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314213,5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314213,5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82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МБТ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71000,0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71771,9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810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возврат МБТ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00,0</a:t>
                      </a:r>
                      <a:endParaRPr lang="ru-RU" sz="14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617" y="59862"/>
            <a:ext cx="764242" cy="85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949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9172</TotalTime>
  <Words>315</Words>
  <Application>Microsoft Office PowerPoint</Application>
  <PresentationFormat>Произвольный</PresentationFormat>
  <Paragraphs>164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Прогноз поступлений налоговых доходов по видам доходов, тыс. руб. </vt:lpstr>
      <vt:lpstr>Прогноз поступлений неналоговых доходов по видам доходов, тыс. руб. </vt:lpstr>
      <vt:lpstr>Безвозмездные поступления, тыс. руб.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Отдел доходов</cp:lastModifiedBy>
  <cp:revision>892</cp:revision>
  <cp:lastPrinted>2023-05-11T14:09:31Z</cp:lastPrinted>
  <dcterms:created xsi:type="dcterms:W3CDTF">2018-11-26T08:56:04Z</dcterms:created>
  <dcterms:modified xsi:type="dcterms:W3CDTF">2023-06-29T20:58:15Z</dcterms:modified>
</cp:coreProperties>
</file>