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8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71075" y="0"/>
            <a:ext cx="10603830" cy="51334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разрезе разделов классификации расходов бюджета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09435"/>
              </p:ext>
            </p:extLst>
          </p:nvPr>
        </p:nvGraphicFramePr>
        <p:xfrm>
          <a:off x="257175" y="474244"/>
          <a:ext cx="11287125" cy="5986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2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163"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50 662,5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49 069,7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2 267,1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2 176,6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126 987,9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122 726,5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4 007,6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3 898,6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435 414,0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433 506,0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40 051,4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40 051,4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21 594,3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20 905,9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1 676,1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1 676,1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1 919,0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1 919,0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2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52 401,9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52 401,9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736 981,8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728 331,7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57" y="69093"/>
            <a:ext cx="752767" cy="8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04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71075" y="0"/>
            <a:ext cx="10603830" cy="51334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на реализацию муниципальных программ, непрограммных расходов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1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402743"/>
              </p:ext>
            </p:extLst>
          </p:nvPr>
        </p:nvGraphicFramePr>
        <p:xfrm>
          <a:off x="257175" y="474244"/>
          <a:ext cx="11287125" cy="5615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5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2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163"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40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735991,5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727491,6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395662,1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393205,0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66133,4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66133,4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9725,1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9725,1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Молодежь Старицкого района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7390,4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7390,4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511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правопорядка и безопасности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10914,0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10823,5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8174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комфортных условий проживания населения и для развития экономики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130531,5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126170,8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3186,2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3155,2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1468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49499,8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48166,6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62949,0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62721,6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173">
                <a:tc>
                  <a:txBody>
                    <a:bodyPr/>
                    <a:lstStyle/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туризма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792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990,3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6416">
                <a:tc>
                  <a:txBody>
                    <a:bodyPr/>
                    <a:lstStyle/>
                    <a:p>
                      <a:pPr marR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736981,8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728331,7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357" y="69093"/>
            <a:ext cx="752767" cy="8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7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7420</TotalTime>
  <Words>229</Words>
  <Application>Microsoft Office PowerPoint</Application>
  <PresentationFormat>Широкоэкранный</PresentationFormat>
  <Paragraphs>135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Сведения о расходах бюджета в разрезе разделов классификации расходов бюджета, тыс. руб.</vt:lpstr>
      <vt:lpstr>Сведения о расходах на реализацию муниципальных программ, непрограммных расходов, тыс. 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766</cp:revision>
  <cp:lastPrinted>2022-05-17T08:14:58Z</cp:lastPrinted>
  <dcterms:created xsi:type="dcterms:W3CDTF">2018-11-26T08:56:04Z</dcterms:created>
  <dcterms:modified xsi:type="dcterms:W3CDTF">2023-06-07T09:56:34Z</dcterms:modified>
</cp:coreProperties>
</file>