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0"/>
            <a:ext cx="9986211" cy="65314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разделов классификации расходов бюджета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528929"/>
              </p:ext>
            </p:extLst>
          </p:nvPr>
        </p:nvGraphicFramePr>
        <p:xfrm>
          <a:off x="130629" y="653142"/>
          <a:ext cx="11625941" cy="607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4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5119">
                  <a:extLst>
                    <a:ext uri="{9D8B030D-6E8A-4147-A177-3AD203B41FA5}">
                      <a16:colId xmlns:a16="http://schemas.microsoft.com/office/drawing/2014/main" val="2046741218"/>
                    </a:ext>
                  </a:extLst>
                </a:gridCol>
                <a:gridCol w="15946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1913">
                  <a:extLst>
                    <a:ext uri="{9D8B030D-6E8A-4147-A177-3AD203B41FA5}">
                      <a16:colId xmlns:a16="http://schemas.microsoft.com/office/drawing/2014/main" val="1753915033"/>
                    </a:ext>
                  </a:extLst>
                </a:gridCol>
              </a:tblGrid>
              <a:tr h="378355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 от 07.07.2022)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929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 от 07.07.2022)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измененияит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 от 07.07.2022)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kumimoji="0" lang="ru-R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701105,1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744622,1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578812,7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691255,5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54052,6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54480,8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48039,1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48039,1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108449,2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116421,2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71521,5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183124,8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8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7615,8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4869,1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430515,1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454211,2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391408,8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392248,3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392710,3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392710,3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9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40654,3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46208,9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38137,5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13385,2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12690,8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15213,3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15213,3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11177,2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1447,8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5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51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40018,9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49755,9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" y="0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7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0"/>
            <a:ext cx="10956758" cy="85935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программ,  </a:t>
            </a:r>
            <a:b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непрограммным расходам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1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780297"/>
              </p:ext>
            </p:extLst>
          </p:nvPr>
        </p:nvGraphicFramePr>
        <p:xfrm>
          <a:off x="113123" y="688769"/>
          <a:ext cx="11952209" cy="589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3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2083">
                  <a:extLst>
                    <a:ext uri="{9D8B030D-6E8A-4147-A177-3AD203B41FA5}">
                      <a16:colId xmlns:a16="http://schemas.microsoft.com/office/drawing/2014/main" val="3082288955"/>
                    </a:ext>
                  </a:extLst>
                </a:gridCol>
                <a:gridCol w="15041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29443">
                  <a:extLst>
                    <a:ext uri="{9D8B030D-6E8A-4147-A177-3AD203B41FA5}">
                      <a16:colId xmlns:a16="http://schemas.microsoft.com/office/drawing/2014/main" val="3686249069"/>
                    </a:ext>
                  </a:extLst>
                </a:gridCol>
              </a:tblGrid>
              <a:tr h="3453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района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2021-2025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 от 07.07.2022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 от 07.07.2022) </a:t>
                      </a:r>
                      <a:r>
                        <a:rPr kumimoji="0" lang="ru-RU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 от 07.07.2022) </a:t>
                      </a: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 изменениями)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701105,1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744622,1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578812,7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691255,5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573366,5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12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406994,2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428501,,0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367665,2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368504,7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368538,6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368538,6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2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50136,5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56783,8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47393,5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24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8853,8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111110,4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4989,1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4989,0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12451,0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10861,2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11485,8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11862,4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5359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комф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115518,8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120580,3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71395,7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18299,0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68170,0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3237,2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966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44599,4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44031,4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46649,8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46649,8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43182,3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19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муниципальными финансами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50354,1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60512,1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12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3301,8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5314</TotalTime>
  <Words>361</Words>
  <Application>Microsoft Office PowerPoint</Application>
  <PresentationFormat>Широкоэкранный</PresentationFormat>
  <Paragraphs>187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Сведения о расходах бюджета в разрезе разделов классификации расходов бюджета</vt:lpstr>
      <vt:lpstr>Сведения о расходах бюджета на реализацию муниципальных программ,   непрограммным расходам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565</cp:revision>
  <cp:lastPrinted>2023-06-07T09:20:50Z</cp:lastPrinted>
  <dcterms:created xsi:type="dcterms:W3CDTF">2018-11-26T08:56:04Z</dcterms:created>
  <dcterms:modified xsi:type="dcterms:W3CDTF">2023-06-07T11:21:31Z</dcterms:modified>
</cp:coreProperties>
</file>