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0" r:id="rId2"/>
    <p:sldId id="289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98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205789" y="0"/>
            <a:ext cx="9986211" cy="653143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расходах бюджета в разрезе разделов классификации расходов бюджета</a:t>
            </a:r>
            <a:endParaRPr lang="ru-RU" sz="20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548738"/>
              </p:ext>
            </p:extLst>
          </p:nvPr>
        </p:nvGraphicFramePr>
        <p:xfrm>
          <a:off x="130629" y="653142"/>
          <a:ext cx="11625941" cy="6086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48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57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35119">
                  <a:extLst>
                    <a:ext uri="{9D8B030D-6E8A-4147-A177-3AD203B41FA5}">
                      <a16:colId xmlns:a16="http://schemas.microsoft.com/office/drawing/2014/main" val="2046741218"/>
                    </a:ext>
                  </a:extLst>
                </a:gridCol>
                <a:gridCol w="15946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01913">
                  <a:extLst>
                    <a:ext uri="{9D8B030D-6E8A-4147-A177-3AD203B41FA5}">
                      <a16:colId xmlns:a16="http://schemas.microsoft.com/office/drawing/2014/main" val="1753915033"/>
                    </a:ext>
                  </a:extLst>
                </a:gridCol>
              </a:tblGrid>
              <a:tr h="378355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раздела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год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(первоначальный бюджет) </a:t>
                      </a: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год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 изменениями) </a:t>
                      </a: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2929">
                <a:tc vMerge="1">
                  <a:txBody>
                    <a:bodyPr/>
                    <a:lstStyle/>
                    <a:p>
                      <a:endParaRPr lang="ru-RU" sz="105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(первоначальный бюджет)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(первоначальный бюджет)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509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632722,4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701105,1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575602,3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578812,7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576017,6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573366,5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04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50726,5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54052,6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48011,0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48009,8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48040,1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48039,1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52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правоохр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деятельность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2522,6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2846,2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2479,6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2479,6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2479,6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2479,6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5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63057,9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108449,2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65677,4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71521,5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68295,8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68295,8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08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6389,4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7615,8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5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417115,1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430515,1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394041,3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391408,8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395360,4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392710,3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9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39114,2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40654,3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38137,5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38137,5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38287,2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38287,2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95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11822,4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13385,2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15213,3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15213,3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11177,2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11177,2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95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1586,9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1447,8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953,9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953,9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5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1972,0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1972,0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1972,0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1972,0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751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Иные МБТ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38357,4</a:t>
                      </a: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40018,9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8799,0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8799,0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9131,0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9131,0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879" y="0"/>
            <a:ext cx="806704" cy="900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171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235243" y="0"/>
            <a:ext cx="10956758" cy="859357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расходах бюджета на реализацию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программ,  </a:t>
            </a:r>
            <a:b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непрограммным расходам</a:t>
            </a:r>
            <a:endParaRPr lang="ru-RU" sz="20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491" y="0"/>
            <a:ext cx="785591" cy="87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565742"/>
              </p:ext>
            </p:extLst>
          </p:nvPr>
        </p:nvGraphicFramePr>
        <p:xfrm>
          <a:off x="113123" y="688769"/>
          <a:ext cx="11952209" cy="6064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9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8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0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511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22083">
                  <a:extLst>
                    <a:ext uri="{9D8B030D-6E8A-4147-A177-3AD203B41FA5}">
                      <a16:colId xmlns:a16="http://schemas.microsoft.com/office/drawing/2014/main" val="3082288955"/>
                    </a:ext>
                  </a:extLst>
                </a:gridCol>
                <a:gridCol w="15041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629443">
                  <a:extLst>
                    <a:ext uri="{9D8B030D-6E8A-4147-A177-3AD203B41FA5}">
                      <a16:colId xmlns:a16="http://schemas.microsoft.com/office/drawing/2014/main" val="3686249069"/>
                    </a:ext>
                  </a:extLst>
                </a:gridCol>
              </a:tblGrid>
              <a:tr h="345397">
                <a:tc rowSpan="2"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муниципальной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Старицкого района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2021-2025 годы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(первоначальный бюджет)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год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 изменениями) </a:t>
                      </a: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4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(первоначальный бюджет) 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(первоначальный бюджет)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191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632722,4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701105,1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575602,3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578812,7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576017,6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573366,5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12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393157,7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406994,2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370297,7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367665,2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371188,7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368538,6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12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культуры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48550,9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50136,5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47393,5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47393,5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47567,0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47567,0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19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физ. культуры и спорта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10094,9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8853,8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9445,5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9445,5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9476,3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9476,3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19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Молодежь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1133,4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4989,1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66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правопорядка и безопасности населения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11505,6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12451,0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11485,8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11485,8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11862,4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11862,4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5359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комф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условий проживания населения и благоприятной среды для развития экономики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68901,1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115518,8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65551,6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71395,7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68170,0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68170,0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966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3237,2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3237,2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3966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Муниципальное управление и гражданское общество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46084,5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44599,4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46651,0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46649,8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43182,3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43182,3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919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муниципальными финансами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48692,6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50354,1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19154,1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19154,1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19514,8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19514,8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012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расходы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1364,5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3971,1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23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5303</TotalTime>
  <Words>347</Words>
  <Application>Microsoft Office PowerPoint</Application>
  <PresentationFormat>Широкоэкранный</PresentationFormat>
  <Paragraphs>191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Times New Roman</vt:lpstr>
      <vt:lpstr>Тема Office</vt:lpstr>
      <vt:lpstr>Сведения о расходах бюджета в разрезе разделов классификации расходов бюджета</vt:lpstr>
      <vt:lpstr>Сведения о расходах бюджета на реализацию муниципальных программ,   непрограммным расходам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Ирина</cp:lastModifiedBy>
  <cp:revision>562</cp:revision>
  <cp:lastPrinted>2023-06-07T09:20:50Z</cp:lastPrinted>
  <dcterms:created xsi:type="dcterms:W3CDTF">2018-11-26T08:56:04Z</dcterms:created>
  <dcterms:modified xsi:type="dcterms:W3CDTF">2023-06-07T11:22:30Z</dcterms:modified>
</cp:coreProperties>
</file>