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0"/>
            <a:ext cx="9986211" cy="802105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разделов классификации расходов бюджета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59413"/>
              </p:ext>
            </p:extLst>
          </p:nvPr>
        </p:nvGraphicFramePr>
        <p:xfrm>
          <a:off x="154879" y="874426"/>
          <a:ext cx="11516191" cy="590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8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2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68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7897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(оценка)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462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628911,1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726731,3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632722,4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575602,3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576017,6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42208,3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48318,2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50726,5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48011,0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48040,1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3070,9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2522,6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106347,3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127915,7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63057,9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65677,4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41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26811,0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3955,5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6389,4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370728,9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430531,0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417115,1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394041,3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395360,4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12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35942,8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35806,8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39114,2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18134,8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21882,9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11822,4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15213,3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2119,6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3049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1919,0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20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21630,4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51333,3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38357,4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" y="0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7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0"/>
            <a:ext cx="10956758" cy="85935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программ,  </a:t>
            </a:r>
            <a:b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непрограммным расходам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23817"/>
              </p:ext>
            </p:extLst>
          </p:nvPr>
        </p:nvGraphicFramePr>
        <p:xfrm>
          <a:off x="113123" y="859357"/>
          <a:ext cx="11541321" cy="574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9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2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857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9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района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2021-2025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(оценка)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2022/2021,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2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639038,1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726731,3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632722,4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575602,3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576017,6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3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353823,1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390932,7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393157,7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370297,7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371188,7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3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44693,7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62480,6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48550,9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2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10847,0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10486,0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10094,9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2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4514,4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7579,2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33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7310,6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10564,0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11505,6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533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комф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137052,4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131420,7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68901,1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65551,6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533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2914,3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3008,3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533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43831,7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47786,3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46084,5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46651,0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992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31771,8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61159,9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48692,6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83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туризма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1292,6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8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310</Words>
  <Application>Microsoft Office PowerPoint</Application>
  <PresentationFormat>Широкоэкранный</PresentationFormat>
  <Paragraphs>196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Сведения о расходах бюджета в разрезе разделов классификации расходов бюджета</vt:lpstr>
      <vt:lpstr>Сведения о расходах бюджета на реализацию муниципальных программ,   непрограммным расходам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554</cp:revision>
  <cp:lastPrinted>2021-12-13T09:26:50Z</cp:lastPrinted>
  <dcterms:created xsi:type="dcterms:W3CDTF">2018-11-26T08:56:04Z</dcterms:created>
  <dcterms:modified xsi:type="dcterms:W3CDTF">2023-06-07T09:57:49Z</dcterms:modified>
</cp:coreProperties>
</file>