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9" r:id="rId2"/>
    <p:sldId id="28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71075" y="0"/>
            <a:ext cx="10603830" cy="51334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в разрезе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 классификации расходов бюджета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842251"/>
              </p:ext>
            </p:extLst>
          </p:nvPr>
        </p:nvGraphicFramePr>
        <p:xfrm>
          <a:off x="257175" y="662849"/>
          <a:ext cx="11147425" cy="5625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0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8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9570">
                <a:tc rowSpan="2"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54 480,8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53 663,3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2 432,8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2 395,8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116 421,2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93 465,9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4 869,1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4 865,9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454 123,1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452 960,2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46 208,9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46 147,3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12 690,8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11 666,6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1 431,4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1 424,4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2 120,0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2 120,0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01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49 755,9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49 755,9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518190"/>
                  </a:ext>
                </a:extLst>
              </a:tr>
              <a:tr h="372889">
                <a:tc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744 534,0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718 465,3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357" y="69093"/>
            <a:ext cx="752767" cy="83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8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71075" y="0"/>
            <a:ext cx="10603830" cy="51334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на реализацию муниципальных программ, непрограммным расходам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10800"/>
              </p:ext>
            </p:extLst>
          </p:nvPr>
        </p:nvGraphicFramePr>
        <p:xfrm>
          <a:off x="257175" y="662849"/>
          <a:ext cx="11147425" cy="5622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7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8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9570">
                <a:tc rowSpan="2"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878">
                <a:tc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741 232,2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715 287,0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719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428 412,9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426 607,2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19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56 783,8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56 722,2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719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11 110,4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11 103,4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719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Молодежь Старицкого района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4 989,0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4 762,2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401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правопорядка и безопасности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10 861,2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10 824,1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960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комфортных условий проживания населения и для развития экономики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120 580,3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97 622,6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719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3 951,1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3 816,3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6445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44 031,4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43 333,1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9802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60 512,1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60 495,9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407">
                <a:tc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3 301,8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3 178,3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889">
                <a:tc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744 534,0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718 465,3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357" y="69093"/>
            <a:ext cx="752767" cy="83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57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8942</TotalTime>
  <Words>250</Words>
  <Application>Microsoft Office PowerPoint</Application>
  <PresentationFormat>Широкоэкранный</PresentationFormat>
  <Paragraphs>129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Сведения о расходах бюджета в разрезе разделов классификации расходов бюджета, тыс. руб.</vt:lpstr>
      <vt:lpstr>Сведения о расходах на реализацию муниципальных программ, непрограммным расходам, тыс. руб.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864</cp:revision>
  <cp:lastPrinted>2023-05-11T14:09:31Z</cp:lastPrinted>
  <dcterms:created xsi:type="dcterms:W3CDTF">2018-11-26T08:56:04Z</dcterms:created>
  <dcterms:modified xsi:type="dcterms:W3CDTF">2023-06-07T09:57:22Z</dcterms:modified>
</cp:coreProperties>
</file>