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33" r:id="rId2"/>
    <p:sldId id="334" r:id="rId3"/>
    <p:sldId id="335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Windows" initials="ПW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83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4" autoAdjust="0"/>
    <p:restoredTop sz="96305" autoAdjust="0"/>
  </p:normalViewPr>
  <p:slideViewPr>
    <p:cSldViewPr snapToGrid="0">
      <p:cViewPr varScale="1">
        <p:scale>
          <a:sx n="117" d="100"/>
          <a:sy n="117" d="100"/>
        </p:scale>
        <p:origin x="-156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9D8C-2BC3-403D-91CC-F670CC081E3A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5029A-E3C0-4977-B70B-5F26B6878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39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87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76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71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40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83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52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65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7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42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62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4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29305-C08D-4680-9D99-79D4C84F745D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39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769106"/>
              </p:ext>
            </p:extLst>
          </p:nvPr>
        </p:nvGraphicFramePr>
        <p:xfrm>
          <a:off x="1096715" y="1094013"/>
          <a:ext cx="9418885" cy="50400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01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311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1140"/>
                <a:gridCol w="11133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0356"/>
                <a:gridCol w="12573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65464"/>
              </a:tblGrid>
              <a:tr h="22640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2022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 изменениями от 07.07.2023)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 изменениями)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 изменениями от 07.07.2023)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 изменениями)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 изменениями от 07.07.2023)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 изменениями)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lvl="1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684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Налоговые доходы,  </a:t>
                      </a:r>
                      <a:r>
                        <a:rPr lang="ru-RU" sz="1400" b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400" b="1" u="sng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400" b="1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u="sng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202403,3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204956,6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207153,1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207153,1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214563,3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214563,3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620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НДФЛ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176731,6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176991,3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180515,8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180515,8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187133,2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187133,2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842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Акцизы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15665,9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17959,5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16615,4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16615,4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17388,5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17388,5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944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7410,8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7410,8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7426,9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7426,9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7446,6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7446,6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552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2595,0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2595,0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2595,0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2595,0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2595,0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2595,0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9550">
                <a:tc gridSpan="6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143000" y="-68349"/>
            <a:ext cx="11049000" cy="1148693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tabLst>
                <a:tab pos="219075" algn="l"/>
              </a:tabLst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Прогноз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поступлений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налоговых доходов по видам доходов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тыс. руб. 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961" y="116646"/>
            <a:ext cx="697754" cy="778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1716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152524" y="0"/>
            <a:ext cx="10963275" cy="994611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tabLst>
                <a:tab pos="219075" algn="l"/>
              </a:tabLst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неналоговых доходов по видам доходов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тыс. руб. 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2048" y="81842"/>
            <a:ext cx="720476" cy="804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932910"/>
              </p:ext>
            </p:extLst>
          </p:nvPr>
        </p:nvGraphicFramePr>
        <p:xfrm>
          <a:off x="333374" y="1042673"/>
          <a:ext cx="11236325" cy="47986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82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24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22465"/>
                <a:gridCol w="13252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5292"/>
                <a:gridCol w="149629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96299"/>
              </a:tblGrid>
              <a:tr h="13322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2022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 изменениями от 07.07.2023)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1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2022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 изменениями)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1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 изменениями от 07.07.2023)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 изменениями)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 изменениями от 07.07.2023)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1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 изменениями)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1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97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16834,4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16834,4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14116,2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14116,2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13177,7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13177,7</a:t>
                      </a: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98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Аренда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6259,0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6259,0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6259,0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6259,0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6211,6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6211,6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98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Аренда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имущества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2018,1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2018,1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2018,1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2018,1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2018,1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2018,1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74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Продажа имущества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4236,5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4236,5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1510,7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1510,7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609,9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609,9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82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Продажа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земли, плата за увеличение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зем.участков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3482,6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3482,6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3482,6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3482,6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3482,6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3482,6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98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167,5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167,5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174,1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174,1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8013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677,3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677,3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678,3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678,3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681,4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681,4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46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125578" y="77041"/>
            <a:ext cx="8574505" cy="835727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tabLst>
                <a:tab pos="219075" algn="l"/>
              </a:tabLst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тыс. руб. 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929634"/>
              </p:ext>
            </p:extLst>
          </p:nvPr>
        </p:nvGraphicFramePr>
        <p:xfrm>
          <a:off x="839617" y="865415"/>
          <a:ext cx="9439218" cy="5515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1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40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40454"/>
                <a:gridCol w="11748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4877"/>
                <a:gridCol w="12682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68208"/>
              </a:tblGrid>
              <a:tr h="18977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2022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 изменениями от 07.07.2023)</a:t>
                      </a:r>
                      <a:endParaRPr lang="ru-RU" sz="1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 изменениями)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с изменениями от 07.07.2023)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 изменениями)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100" b="1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изменениями от 07.07.2023)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 год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 изменениями)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0415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</a:t>
                      </a:r>
                      <a:r>
                        <a:rPr lang="ru-RU" sz="1400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427572,5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473081,6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369048,8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481491,6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352293,1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352293,1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79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23602,7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29852,7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9598,0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9598,0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68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110026,8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118246,0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60904,2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173346,8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61917,6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61917,6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95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271690,2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295051,2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278185,4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278185,4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275590,0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275590,0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82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МБТ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22252,8</a:t>
                      </a:r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29931,7</a:t>
                      </a:r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20361,2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20361,4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14785,5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14785,5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810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возврат МБТ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00,0</a:t>
                      </a:r>
                      <a:endParaRPr lang="ru-RU" sz="14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9617" y="59862"/>
            <a:ext cx="764242" cy="852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949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9146</TotalTime>
  <Words>325</Words>
  <Application>Microsoft Office PowerPoint</Application>
  <PresentationFormat>Произвольный</PresentationFormat>
  <Paragraphs>157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Прогноз поступлений налоговых доходов по видам доходов, тыс. руб. </vt:lpstr>
      <vt:lpstr>Прогноз поступлений неналоговых доходов по видам доходов, тыс. руб. </vt:lpstr>
      <vt:lpstr>Безвозмездные поступления, тыс. руб.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Отдел доходов</cp:lastModifiedBy>
  <cp:revision>886</cp:revision>
  <cp:lastPrinted>2023-05-11T14:09:31Z</cp:lastPrinted>
  <dcterms:created xsi:type="dcterms:W3CDTF">2018-11-26T08:56:04Z</dcterms:created>
  <dcterms:modified xsi:type="dcterms:W3CDTF">2023-06-01T12:03:40Z</dcterms:modified>
</cp:coreProperties>
</file>