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35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6305" autoAdjust="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43000" y="-68349"/>
            <a:ext cx="11049000" cy="114869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905060"/>
              </p:ext>
            </p:extLst>
          </p:nvPr>
        </p:nvGraphicFramePr>
        <p:xfrm>
          <a:off x="1007622" y="1083378"/>
          <a:ext cx="9108967" cy="5050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5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68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 2023 год 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2024 год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2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доходы,  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b="1" u="sng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1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202403,3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207153,1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214563,3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7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176731,6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180515,8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187133,2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5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15665,9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16615,4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17388,5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7410,8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7426,9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7446,6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393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961" y="116646"/>
            <a:ext cx="697754" cy="77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716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52524" y="0"/>
            <a:ext cx="10963275" cy="994611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неналоговых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048" y="81842"/>
            <a:ext cx="720476" cy="80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98282"/>
              </p:ext>
            </p:extLst>
          </p:nvPr>
        </p:nvGraphicFramePr>
        <p:xfrm>
          <a:off x="333374" y="1042673"/>
          <a:ext cx="11236326" cy="5079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9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4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32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2023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 год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16834,4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14116,2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13177,7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6259,0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6259,0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6211,6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имущества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имущества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4236,5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1510,7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земли, плата за увеличение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зем.участков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1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677,3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678,3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681,4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46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25578" y="77041"/>
            <a:ext cx="8574505" cy="83572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</a:t>
            </a:r>
            <a:r>
              <a:rPr lang="ru-RU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80241"/>
              </p:ext>
            </p:extLst>
          </p:nvPr>
        </p:nvGraphicFramePr>
        <p:xfrm>
          <a:off x="839617" y="912768"/>
          <a:ext cx="9439219" cy="5468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4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50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2023 год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2025 год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1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2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375392,5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365838,4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354944,2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9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20996,1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9598,0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64682,4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60904,2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61935,2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275196,7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280819,1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278223,5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14517,3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14517,1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14785,5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10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возврат МБТ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617" y="59862"/>
            <a:ext cx="764242" cy="85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94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9029</TotalTime>
  <Words>170</Words>
  <Application>Microsoft Office PowerPoint</Application>
  <PresentationFormat>Широкоэкранный</PresentationFormat>
  <Paragraphs>88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 Прогноз поступлений налоговых доходов по видам доходов, тыс. руб. </vt:lpstr>
      <vt:lpstr>Прогноз поступлений неналоговых доходов по видам доходов, тыс. руб. </vt:lpstr>
      <vt:lpstr>Безвозмездные поступления, тыс. руб.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873</cp:revision>
  <cp:lastPrinted>2023-05-11T14:09:31Z</cp:lastPrinted>
  <dcterms:created xsi:type="dcterms:W3CDTF">2018-11-26T08:56:04Z</dcterms:created>
  <dcterms:modified xsi:type="dcterms:W3CDTF">2023-06-07T09:38:55Z</dcterms:modified>
</cp:coreProperties>
</file>