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2" r:id="rId2"/>
    <p:sldId id="333" r:id="rId3"/>
    <p:sldId id="334" r:id="rId4"/>
    <p:sldId id="335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=""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6305" autoAdjust="0"/>
  </p:normalViewPr>
  <p:slideViewPr>
    <p:cSldViewPr snapToGrid="0">
      <p:cViewPr varScale="1">
        <p:scale>
          <a:sx n="117" d="100"/>
          <a:sy n="117" d="100"/>
        </p:scale>
        <p:origin x="-1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054812539065653E-2"/>
          <c:y val="2.861128022814468E-2"/>
          <c:w val="0.93894514698806308"/>
          <c:h val="0.7529571387206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перечисления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197.4</c:v>
                </c:pt>
                <c:pt idx="1">
                  <c:v>21.5</c:v>
                </c:pt>
                <c:pt idx="2">
                  <c:v>409.8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58-4716-8429-36A60BA27D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2021г.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перечисления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224.1</c:v>
                </c:pt>
                <c:pt idx="1">
                  <c:v>32</c:v>
                </c:pt>
                <c:pt idx="2">
                  <c:v>494.9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358-4716-8429-36A60BA27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-17"/>
        <c:axId val="73039872"/>
        <c:axId val="73041408"/>
      </c:barChart>
      <c:catAx>
        <c:axId val="7303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3041408"/>
        <c:crosses val="autoZero"/>
        <c:auto val="1"/>
        <c:lblAlgn val="ctr"/>
        <c:lblOffset val="100"/>
        <c:noMultiLvlLbl val="0"/>
      </c:catAx>
      <c:valAx>
        <c:axId val="7304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039872"/>
        <c:crosses val="autoZero"/>
        <c:crossBetween val="between"/>
      </c:valAx>
      <c:spPr>
        <a:noFill/>
        <a:ln>
          <a:solidFill>
            <a:schemeClr val="accent1">
              <a:alpha val="94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6205570076018849"/>
          <c:y val="0"/>
          <c:w val="0.26647232581434965"/>
          <c:h val="0.135942289865754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205789" y="312966"/>
            <a:ext cx="8574505" cy="83572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исполнения доходов районного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за 2021 год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млн. руб.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547" y="158883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822105092"/>
              </p:ext>
            </p:extLst>
          </p:nvPr>
        </p:nvGraphicFramePr>
        <p:xfrm>
          <a:off x="545433" y="1384868"/>
          <a:ext cx="11322718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507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98961" y="-253343"/>
            <a:ext cx="11049000" cy="1148693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Сведения о поступлении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 по видам доходов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665418"/>
              </p:ext>
            </p:extLst>
          </p:nvPr>
        </p:nvGraphicFramePr>
        <p:xfrm>
          <a:off x="191194" y="895350"/>
          <a:ext cx="11752067" cy="5791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52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47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71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34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085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453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2755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43701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ние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плана, 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поступлений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 к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6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сумме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41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 доходы,  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b="1" u="sng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1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197435,1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180070,0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224059,9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26624,8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31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175793,6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156277,7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198819,5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23025,9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46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12332,4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14623,2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14904,4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2572,0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94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6690,3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7128,1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8426,8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1736,5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37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2618,8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1909,2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-709,6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569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Отмененные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налоги и сборы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0799">
                <a:tc gridSpan="7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961" y="116646"/>
            <a:ext cx="697754" cy="77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716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52524" y="0"/>
            <a:ext cx="10963275" cy="994611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поступлении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 по видам доходов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048" y="81842"/>
            <a:ext cx="720476" cy="80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246879"/>
              </p:ext>
            </p:extLst>
          </p:nvPr>
        </p:nvGraphicFramePr>
        <p:xfrm>
          <a:off x="333374" y="1042673"/>
          <a:ext cx="11553827" cy="5643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49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26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97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18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006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199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239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61321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2021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ние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 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поступлений в 2021 году к 2020 году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2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сумме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21490,2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22346,4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32034,4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10544,2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9207,5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6174,9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8241,7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-965,8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имущества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2393,9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2151,5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2933,9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имущества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485,2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5739,0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5739,0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1182,8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5253,8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6957,1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7600,0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10341,8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3384,7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475,7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484,9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1986,3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409,6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417,6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1510,6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55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1970,8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2791,7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1423,6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820,9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46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25578" y="77041"/>
            <a:ext cx="8574505" cy="83572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безвозмездных поступлениях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944375"/>
              </p:ext>
            </p:extLst>
          </p:nvPr>
        </p:nvGraphicFramePr>
        <p:xfrm>
          <a:off x="325234" y="974230"/>
          <a:ext cx="11495464" cy="5870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0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24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06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42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261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7357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6436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53872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за 2020 год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2021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за 2021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ние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поступлений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к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4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сумме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68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2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409846,6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485422,2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494878,8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85032,2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45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24202,9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34398,2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49311,5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25108,6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09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142148,1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167864,9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164978,0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22829,9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96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232259,9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263648,0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262469,1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30209,2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12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11334,4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19511,1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19282,9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7948,5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21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282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возврат МБТ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-98,7</a:t>
                      </a:r>
                      <a:endParaRPr lang="ru-RU" sz="22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-1162,7</a:t>
                      </a:r>
                      <a:endParaRPr lang="ru-RU" sz="22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1178,0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-1064,0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617" y="59862"/>
            <a:ext cx="764242" cy="85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94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7416</TotalTime>
  <Words>301</Words>
  <Application>Microsoft Office PowerPoint</Application>
  <PresentationFormat>Произвольный</PresentationFormat>
  <Paragraphs>176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Основные показатели исполнения доходов районного бюджета за 2021 год, млн. руб.</vt:lpstr>
      <vt:lpstr>  Сведения о поступлении налоговых доходов по видам доходов, тыс. руб.</vt:lpstr>
      <vt:lpstr> Сведения о  поступлении  неналоговых доходов по видам доходов, тыс. руб.</vt:lpstr>
      <vt:lpstr>Сведения о безвозмездных поступлениях, тыс. руб.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Отдел доходов</cp:lastModifiedBy>
  <cp:revision>764</cp:revision>
  <cp:lastPrinted>2022-05-17T08:14:58Z</cp:lastPrinted>
  <dcterms:created xsi:type="dcterms:W3CDTF">2018-11-26T08:56:04Z</dcterms:created>
  <dcterms:modified xsi:type="dcterms:W3CDTF">2023-05-31T08:32:37Z</dcterms:modified>
</cp:coreProperties>
</file>